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F556A-68BD-1AC8-A5F2-A78DDCD2E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B1B71-9BD6-BF0D-6B4C-DECF56DF54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F3413-E402-A9B7-09DB-DD4C64FA8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8607B-F20F-A52D-8A95-3BEF187D5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E4784-E4A3-B36A-2901-B6786FCD8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58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DA212-E936-EADC-E0AB-983F5424D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E84050-02B2-F91A-5D60-FF45F7AE8B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473C4-63FB-B3C9-4FD4-5B7609113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0F29D-A637-132C-DC58-F425B0302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F8A70-E78D-6B9F-3FBF-5334D8EC1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8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FED4BB-D45C-1608-0D07-0EB6A1C09D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3270AE-EAB1-34A7-158A-D90F785AC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8F155-7F8B-83B0-7D38-C5170BE30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9DCCA-9067-852C-F92B-427AED42D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5B981-82AF-423B-E3C2-EE474FBA3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6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70076-F28D-EA11-2FFB-80BC6785F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21AFC-B817-098F-4CA4-AB6A6D129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A032F-9F06-C3B6-CB27-25145ECEB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2761E-08AD-3255-A487-1EC133CF7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9DD48-67F5-BACE-1778-546BF003C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B5301-0C34-AF27-5A25-6948B9879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45375-5863-405B-1872-0BAF9CBBD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E0131-84C9-ED34-AD3D-33DA1C366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F8F6C-63DF-F3A5-423B-47F34878D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493D9-63EC-E3D6-FBE4-A5A2B414D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4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67F48-95C9-3F35-7249-747935421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1670B-DB84-E6D6-7B22-A5DA49B76A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DA3A9-A341-6375-C76D-4FDC5A472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F8F72E-C5AB-0306-BF09-2DFCB40D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83B940-71F5-6E7D-D32B-F0CACCCB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E5D6C6-7380-29E7-F875-8D89403F5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3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A7E23-7556-B1B5-B444-BF1C06A7E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E078E5-E13F-1BEE-53CC-711046A59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D15D1-280A-8920-275D-34C4FC56F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F2B12-63C1-A443-0288-ADAFEB565F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53469D-0D89-D6E4-7002-783AC30CC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1051C9-B2FA-0827-836C-5E62E6F02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D74313-0044-4196-2480-0CA32B618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684B52-D1E6-F58E-FB70-A949CD295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043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8DCF8-7DBE-052A-E200-6B5074089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4309B2-7B26-02CF-68EC-1160410F9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E03D14-CC18-6D04-7709-609742ED0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BEC980-B556-91E5-8E3E-8554FB29A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2292C7-CCEA-A4AB-F8BF-909D49293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4A4CF0-7BC8-A1C7-D4BE-EDEA602C4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DA4758-1331-C5F4-EDFA-238332E91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46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09C92-58B1-636E-1EB6-8358CC46E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838A-8D6B-2FB9-A055-020F76ABB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8E10EA-6068-8F35-D2E1-6E5E641AB7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7C7B14-C403-5F32-F2DE-9F47C9785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18821-C602-5B31-124C-70FE74F3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2FD9BA-B707-98FB-4A72-77082D121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62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C0072-9F51-0519-E91B-D80FE5915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85CE4B-4C29-CC17-FC61-42A68D6FF3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7C69D-19E7-B5D2-CE71-C7AB91A76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B0B4BF-7716-EB3E-5854-2C6D6B1BC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4D58FB-8BB1-FDD9-FCFF-120DD9199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252C0-21A9-CA1C-9118-E5F440926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64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3A65EA-46E8-0B3E-E795-2A6CB9AF9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835DF-FBAC-C129-397E-E430DEE09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28E13-4B82-84E6-BE93-0AE4FE134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66A351-292D-444F-8769-BD722114F99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73254-0A89-7C90-8F83-F85198E50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1A086-87A4-6E4B-FD4F-CC361051BB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9FA746-79AF-794E-B990-96F0E44F6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0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ellphone&#10;&#10;AI-generated content may be incorrect.">
            <a:extLst>
              <a:ext uri="{FF2B5EF4-FFF2-40B4-BE49-F238E27FC236}">
                <a16:creationId xmlns:a16="http://schemas.microsoft.com/office/drawing/2014/main" id="{C8473473-E1ED-6A38-24A7-46925626A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22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Kahler, Gracen</dc:creator>
  <cp:lastModifiedBy>Kahler, Gracen</cp:lastModifiedBy>
  <cp:revision>1</cp:revision>
  <dcterms:created xsi:type="dcterms:W3CDTF">2025-08-29T17:36:12Z</dcterms:created>
  <dcterms:modified xsi:type="dcterms:W3CDTF">2025-08-29T17:36:32Z</dcterms:modified>
</cp:coreProperties>
</file>